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E4A92-CC2F-473A-A320-862F66E73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887E4-BB78-449B-AE10-FE039C53C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82B53-0701-4C41-A618-53912702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67142-1180-4D22-89E6-8FF9D6B9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2240E-BB7D-4A8D-9DC5-5E1DFA58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9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6A4F8-0AA0-4B8F-ACA9-E9A7DE3F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96586-39A3-432D-9583-11C932545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C345-1393-4518-A097-5DFE6C3EB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7056D-1EDE-42E0-A2BB-86C63C29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BABB-8B6C-43C2-BCF0-B25C84CB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8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927B3-558F-41EE-A6BC-DE1542A72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3AA24-11BF-42EF-8E22-185ADE47A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0C9D4-1207-4120-9BA4-31E08AC5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1B6B9-9B9B-4275-9B28-6FF615D6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34E16-E961-4682-851E-9B07D62D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F111-6621-47A4-85B3-0E82D9AC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8D3DB-2F75-4BD8-8F49-D26D6AEF5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07A10-64DF-4F57-AA8C-25BDFA0A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8ED36-7982-43A6-8C40-B5C9613E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6CA07-FF87-4BCA-AF5F-0ABB2B84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D3EC-83DA-4CA4-8D3F-365FD850D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E8A26-511B-485E-BDE7-8C10E8F0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01808-A16B-45EA-B3C7-D9286B61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66DAC-BDDC-4E22-BD8F-E2953223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EB57-01A8-4609-AEFE-EE538B7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4802-67B0-45A7-93FF-C99AEC8D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72464-BB24-417D-BEEB-1AAE4741F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DE0D-B48B-4797-A5DE-9EB1CD663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372C4-2C0F-44ED-A765-B79C7C65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FDBD8-D2AE-4504-9B6D-68EC8FB1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F2BA-7731-499B-AE29-11C8AE9A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1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8A9D-95AB-42B8-BDEC-8B910C9A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6D3EA-8003-4A10-99DC-8B274D35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92477-A542-42CE-AE07-1B0274850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BDDD9D-7D20-44D8-BCF9-1268B98A1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1B3A5A-803A-441C-8E72-766721623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6E6B6-7458-467C-A072-742E6CC1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C5C49-A7F3-4121-9F6E-0287C3F7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24BD8-F68C-4775-9A3F-907359EC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4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7104-BD31-43C9-B6E3-7340A6B2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E1DF5-FCF0-44D6-A162-206358F3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FF8C3-1CD5-48E2-A70D-D106F5C4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5C320-DA40-42F8-A18F-374A8DD5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2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FC6735-89F8-4F4B-B9AA-5E412E07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EB576-8689-4929-8EB4-73801EA6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F8C1C-2C66-4D4E-AF9E-19D33BA4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74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4466-84FA-47C2-B2EE-AC807C94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230A2-6A56-4DAC-B1D2-2973F6D7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7D5F4-5FD6-47DE-A910-A36E8C8AB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63B99-B52D-4281-8BED-D95939D65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31D6C-A9A2-4F30-AB7D-7A2578C1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33C2D-7413-4CE6-BC45-A09C6323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47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4B27-070C-4CCB-A1AD-569C123E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EF794-D092-45E6-AB43-37F2C6132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7C47B-9C9E-4DF9-BA4C-273622704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C623C-D75C-4D09-AF6A-57DD13A3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9DDE7-6C7E-4D5A-BB4C-BFEB4A50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8E9F0-97FD-4716-872F-36B93E12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9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E361F-82BB-461E-B8D3-4863236F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FE5C8-917B-4240-8D0B-E324E6B5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15CEB-08A9-4BEF-8CA7-9EF6D7D04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C870-8404-40E8-A694-621A9043A18B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8E49-96CE-4F5D-A0A5-D3D9952B3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CC11-8BDE-4DA6-9B8A-9FB601D71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26C3-52F4-4156-951D-5888605C2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\\sr-fs-006\staffshared\HoY\Scoote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686A14-C5BB-475D-8EA7-E1F3283DD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9E9ED-A60B-4065-AC0F-EB6243C59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6509" y="263236"/>
            <a:ext cx="2507673" cy="362989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4000" dirty="0">
                <a:latin typeface="OpenDyslexic" panose="00000500000000000000" pitchFamily="50" charset="0"/>
              </a:rPr>
              <a:t>What is the law around electric scooters?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1E2017-AF78-47CA-9559-66FBFE4BDE2D}"/>
              </a:ext>
            </a:extLst>
          </p:cNvPr>
          <p:cNvSpPr txBox="1">
            <a:spLocks/>
          </p:cNvSpPr>
          <p:nvPr/>
        </p:nvSpPr>
        <p:spPr>
          <a:xfrm>
            <a:off x="9476509" y="4114800"/>
            <a:ext cx="2507673" cy="2743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OpenDyslexic" panose="00000500000000000000" pitchFamily="50" charset="0"/>
              </a:rPr>
              <a:t>Challenge: what do you think the law should be? Why?</a:t>
            </a:r>
          </a:p>
        </p:txBody>
      </p:sp>
    </p:spTree>
    <p:extLst>
      <p:ext uri="{BB962C8B-B14F-4D97-AF65-F5344CB8AC3E}">
        <p14:creationId xmlns:p14="http://schemas.microsoft.com/office/powerpoint/2010/main" val="58885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8C72-2776-47ED-A40C-55421553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35850-1FCA-4165-9056-A4375CC18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3258"/>
            <a:ext cx="2944091" cy="4351338"/>
          </a:xfrm>
        </p:spPr>
        <p:txBody>
          <a:bodyPr/>
          <a:lstStyle/>
          <a:p>
            <a:r>
              <a:rPr lang="en-GB" dirty="0">
                <a:latin typeface="OpenDyslexic" panose="00000500000000000000" pitchFamily="50" charset="0"/>
              </a:rPr>
              <a:t>Watch and read carefully! (video in folder </a:t>
            </a:r>
            <a:r>
              <a:rPr lang="en-GB" dirty="0">
                <a:latin typeface="OpenDyslexic" panose="00000500000000000000" pitchFamily="50" charset="0"/>
                <a:hlinkClick r:id="rId2" action="ppaction://hlinkfile"/>
              </a:rPr>
              <a:t>T:\HoY\Scooters</a:t>
            </a:r>
            <a:r>
              <a:rPr lang="en-GB" dirty="0">
                <a:latin typeface="OpenDyslexic" panose="00000500000000000000" pitchFamily="50" charset="0"/>
              </a:rPr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9ABD62-2019-4F80-A36A-F60589F13BF7}"/>
              </a:ext>
            </a:extLst>
          </p:cNvPr>
          <p:cNvSpPr txBox="1">
            <a:spLocks/>
          </p:cNvSpPr>
          <p:nvPr/>
        </p:nvSpPr>
        <p:spPr>
          <a:xfrm>
            <a:off x="247650" y="263237"/>
            <a:ext cx="11736533" cy="14274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>
                <a:latin typeface="OpenDyslexic" panose="00000500000000000000" pitchFamily="50" charset="0"/>
              </a:rPr>
              <a:t>What is the law around electric scooters?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A100C-5174-4D22-8886-004EDDB2BE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97" t="28080" r="26060" b="23030"/>
          <a:stretch/>
        </p:blipFill>
        <p:spPr>
          <a:xfrm>
            <a:off x="4523507" y="1817687"/>
            <a:ext cx="6539345" cy="48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6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554129-53CB-48CD-8189-2AC6C6186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03" t="14545" r="26515" b="5324"/>
          <a:stretch/>
        </p:blipFill>
        <p:spPr>
          <a:xfrm>
            <a:off x="-1" y="-103686"/>
            <a:ext cx="5581342" cy="696168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B896C57-3D4C-42A1-A0D1-BC44F865A54F}"/>
              </a:ext>
            </a:extLst>
          </p:cNvPr>
          <p:cNvSpPr txBox="1">
            <a:spLocks/>
          </p:cNvSpPr>
          <p:nvPr/>
        </p:nvSpPr>
        <p:spPr>
          <a:xfrm>
            <a:off x="5905500" y="1027906"/>
            <a:ext cx="5888183" cy="48352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800" dirty="0">
                <a:latin typeface="OpenDyslexic" panose="00000500000000000000" pitchFamily="50" charset="0"/>
              </a:rPr>
              <a:t>FAQs</a:t>
            </a:r>
          </a:p>
          <a:p>
            <a:pPr algn="ctr"/>
            <a:endParaRPr lang="en-GB" sz="4000" dirty="0">
              <a:latin typeface="OpenDyslexic" panose="00000500000000000000" pitchFamily="50" charset="0"/>
            </a:endParaRPr>
          </a:p>
          <a:p>
            <a:pPr algn="ctr"/>
            <a:r>
              <a:rPr lang="en-GB" sz="4000" dirty="0">
                <a:latin typeface="OpenDyslexic" panose="00000500000000000000" pitchFamily="50" charset="0"/>
              </a:rPr>
              <a:t>What is the law around electric scooters? </a:t>
            </a:r>
          </a:p>
          <a:p>
            <a:pPr algn="ctr"/>
            <a:endParaRPr lang="en-GB" sz="40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62F45-F335-415F-B22A-9083D9C3D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3" y="769433"/>
            <a:ext cx="5223165" cy="52434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GB" dirty="0">
                <a:latin typeface="OpenDyslexic" panose="00000500000000000000" pitchFamily="50" charset="0"/>
              </a:rPr>
              <a:t>We support the law, and urge you not to use an e-scooter.  From Tuesday May 3</a:t>
            </a:r>
            <a:r>
              <a:rPr lang="en-GB" baseline="30000" dirty="0">
                <a:latin typeface="OpenDyslexic" panose="00000500000000000000" pitchFamily="50" charset="0"/>
              </a:rPr>
              <a:t>rd</a:t>
            </a:r>
            <a:r>
              <a:rPr lang="en-GB" dirty="0">
                <a:latin typeface="OpenDyslexic" panose="00000500000000000000" pitchFamily="50" charset="0"/>
              </a:rPr>
              <a:t>, electric scooters </a:t>
            </a:r>
            <a:r>
              <a:rPr lang="en-GB" b="1" dirty="0">
                <a:latin typeface="OpenDyslexic" panose="00000500000000000000" pitchFamily="50" charset="0"/>
              </a:rPr>
              <a:t>will </a:t>
            </a: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  <a:t>not be allowed </a:t>
            </a:r>
            <a:r>
              <a:rPr lang="en-GB" dirty="0">
                <a:latin typeface="OpenDyslexic" panose="00000500000000000000" pitchFamily="50" charset="0"/>
              </a:rPr>
              <a:t>on school site.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C7BCD6-047E-4533-B3E3-E009B4608A29}"/>
              </a:ext>
            </a:extLst>
          </p:cNvPr>
          <p:cNvSpPr txBox="1">
            <a:spLocks/>
          </p:cNvSpPr>
          <p:nvPr/>
        </p:nvSpPr>
        <p:spPr>
          <a:xfrm>
            <a:off x="443345" y="1011382"/>
            <a:ext cx="5888183" cy="48352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dirty="0">
                <a:latin typeface="OpenDyslexic" panose="00000500000000000000" pitchFamily="50" charset="0"/>
              </a:rPr>
              <a:t>Electric scooters and school </a:t>
            </a:r>
          </a:p>
        </p:txBody>
      </p:sp>
    </p:spTree>
    <p:extLst>
      <p:ext uri="{BB962C8B-B14F-4D97-AF65-F5344CB8AC3E}">
        <p14:creationId xmlns:p14="http://schemas.microsoft.com/office/powerpoint/2010/main" val="152321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62F45-F335-415F-B22A-9083D9C3D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4" y="630381"/>
            <a:ext cx="5527964" cy="559723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GB" dirty="0">
                <a:latin typeface="OpenDyslexic" panose="00000500000000000000" pitchFamily="50" charset="0"/>
              </a:rPr>
              <a:t>A study commissioned by Transport for London (TfL) indicates that riding an </a:t>
            </a:r>
            <a:r>
              <a:rPr lang="en-GB" b="1" dirty="0">
                <a:latin typeface="OpenDyslexic" panose="00000500000000000000" pitchFamily="50" charset="0"/>
              </a:rPr>
              <a:t>e-scooter could be </a:t>
            </a: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  <a:t>100 times more </a:t>
            </a:r>
            <a:r>
              <a:rPr lang="en-GB" b="1" dirty="0">
                <a:latin typeface="OpenDyslexic" panose="00000500000000000000" pitchFamily="50" charset="0"/>
              </a:rPr>
              <a:t>dangerous than riding a bicycle</a:t>
            </a:r>
          </a:p>
          <a:p>
            <a:pPr marL="0" indent="0" algn="ctr">
              <a:lnSpc>
                <a:spcPct val="170000"/>
              </a:lnSpc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GB" dirty="0">
                <a:latin typeface="OpenDyslexic" panose="00000500000000000000" pitchFamily="50" charset="0"/>
              </a:rPr>
              <a:t>Traumatic </a:t>
            </a:r>
            <a:r>
              <a:rPr lang="en-GB" b="1" dirty="0">
                <a:latin typeface="OpenDyslexic" panose="00000500000000000000" pitchFamily="50" charset="0"/>
              </a:rPr>
              <a:t>head injuries and fractures </a:t>
            </a:r>
            <a:r>
              <a:rPr lang="en-GB" dirty="0">
                <a:latin typeface="OpenDyslexic" panose="00000500000000000000" pitchFamily="50" charset="0"/>
              </a:rPr>
              <a:t>to the jaw, wrists and ankles are not uncommon, and there have been </a:t>
            </a: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  <a:t>fatalities</a:t>
            </a:r>
            <a:r>
              <a:rPr lang="en-GB" b="1" dirty="0">
                <a:latin typeface="OpenDyslexic" panose="00000500000000000000" pitchFamily="50" charset="0"/>
              </a:rPr>
              <a:t> of riders and unfortunate pedestrians</a:t>
            </a:r>
            <a:r>
              <a:rPr lang="en-GB" dirty="0">
                <a:latin typeface="OpenDyslexic" panose="00000500000000000000" pitchFamily="50" charset="0"/>
              </a:rPr>
              <a:t>.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  <a:t>Small children </a:t>
            </a:r>
            <a:r>
              <a:rPr lang="en-GB" b="1" dirty="0">
                <a:latin typeface="OpenDyslexic" panose="00000500000000000000" pitchFamily="50" charset="0"/>
              </a:rPr>
              <a:t>seem to be especially vulnerable </a:t>
            </a:r>
            <a:r>
              <a:rPr lang="en-GB" dirty="0">
                <a:latin typeface="OpenDyslexic" panose="00000500000000000000" pitchFamily="50" charset="0"/>
              </a:rPr>
              <a:t>to injury as they pass by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C7BCD6-047E-4533-B3E3-E009B4608A29}"/>
              </a:ext>
            </a:extLst>
          </p:cNvPr>
          <p:cNvSpPr txBox="1">
            <a:spLocks/>
          </p:cNvSpPr>
          <p:nvPr/>
        </p:nvSpPr>
        <p:spPr>
          <a:xfrm>
            <a:off x="6096000" y="1046017"/>
            <a:ext cx="5888183" cy="48352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200" dirty="0">
                <a:latin typeface="OpenDyslexic" panose="00000500000000000000" pitchFamily="50" charset="0"/>
              </a:rPr>
              <a:t>Safety FYI</a:t>
            </a:r>
          </a:p>
        </p:txBody>
      </p:sp>
    </p:spTree>
    <p:extLst>
      <p:ext uri="{BB962C8B-B14F-4D97-AF65-F5344CB8AC3E}">
        <p14:creationId xmlns:p14="http://schemas.microsoft.com/office/powerpoint/2010/main" val="284194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OpenDyslexic</vt:lpstr>
      <vt:lpstr>Office Theme</vt:lpstr>
      <vt:lpstr>What is the law around electric scooters?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law around electric scooters?</dc:title>
  <dc:creator>Lee, Joseph (RE)</dc:creator>
  <cp:lastModifiedBy>Bishop, Jan (Head's PA)</cp:lastModifiedBy>
  <cp:revision>8</cp:revision>
  <dcterms:created xsi:type="dcterms:W3CDTF">2022-04-26T14:18:39Z</dcterms:created>
  <dcterms:modified xsi:type="dcterms:W3CDTF">2022-04-27T08:20:13Z</dcterms:modified>
</cp:coreProperties>
</file>